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6" r:id="rId5"/>
    <p:sldId id="281" r:id="rId6"/>
    <p:sldId id="282" r:id="rId7"/>
    <p:sldId id="288" r:id="rId8"/>
    <p:sldId id="286" r:id="rId9"/>
    <p:sldId id="266" r:id="rId10"/>
    <p:sldId id="287" r:id="rId11"/>
    <p:sldId id="270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AFD4CAC8-9598-4521-A775-BEDE0CE1937C}"/>
    <pc:docChg chg="custSel modSld replTag delTag">
      <pc:chgData name="Mel Houseman" userId="7d6e233f-1289-4a6a-9205-ee3f8642932a" providerId="ADAL" clId="{AFD4CAC8-9598-4521-A775-BEDE0CE1937C}" dt="2022-12-13T16:33:32.093" v="4" actId="108"/>
      <pc:docMkLst>
        <pc:docMk/>
      </pc:docMkLst>
      <pc:sldChg chg="modSp mod replTag delTag">
        <pc:chgData name="Mel Houseman" userId="7d6e233f-1289-4a6a-9205-ee3f8642932a" providerId="ADAL" clId="{AFD4CAC8-9598-4521-A775-BEDE0CE1937C}" dt="2022-12-13T16:33:32.093" v="4" actId="108"/>
        <pc:sldMkLst>
          <pc:docMk/>
          <pc:sldMk cId="2577294572" sldId="276"/>
        </pc:sldMkLst>
        <pc:spChg chg="mod">
          <ac:chgData name="Mel Houseman" userId="7d6e233f-1289-4a6a-9205-ee3f8642932a" providerId="ADAL" clId="{AFD4CAC8-9598-4521-A775-BEDE0CE1937C}" dt="2022-12-13T16:33:32.093" v="4" actId="108"/>
          <ac:spMkLst>
            <pc:docMk/>
            <pc:sldMk cId="2577294572" sldId="276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48E189AC-5320-40C2-99CB-D9873775CBCD}"/>
    <pc:docChg chg="custSel addSld delSld modSld">
      <pc:chgData name="Sue Cromhout" userId="dc64cbbc-055f-4f50-b085-8a072fc338ca" providerId="ADAL" clId="{48E189AC-5320-40C2-99CB-D9873775CBCD}" dt="2022-11-23T08:54:46.351" v="151" actId="20577"/>
      <pc:docMkLst>
        <pc:docMk/>
      </pc:docMkLst>
      <pc:sldChg chg="modSp mod">
        <pc:chgData name="Sue Cromhout" userId="dc64cbbc-055f-4f50-b085-8a072fc338ca" providerId="ADAL" clId="{48E189AC-5320-40C2-99CB-D9873775CBCD}" dt="2022-11-23T08:27:21.125" v="11" actId="14100"/>
        <pc:sldMkLst>
          <pc:docMk/>
          <pc:sldMk cId="3349779659" sldId="264"/>
        </pc:sldMkLst>
        <pc:spChg chg="mod">
          <ac:chgData name="Sue Cromhout" userId="dc64cbbc-055f-4f50-b085-8a072fc338ca" providerId="ADAL" clId="{48E189AC-5320-40C2-99CB-D9873775CBCD}" dt="2022-11-23T08:26:57.208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48E189AC-5320-40C2-99CB-D9873775CBCD}" dt="2022-11-23T08:27:21.125" v="11" actId="1410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48E189AC-5320-40C2-99CB-D9873775CBCD}" dt="2022-11-23T08:27:56.047" v="14"/>
        <pc:sldMkLst>
          <pc:docMk/>
          <pc:sldMk cId="3282449821" sldId="265"/>
        </pc:sldMkLst>
        <pc:spChg chg="mod">
          <ac:chgData name="Sue Cromhout" userId="dc64cbbc-055f-4f50-b085-8a072fc338ca" providerId="ADAL" clId="{48E189AC-5320-40C2-99CB-D9873775CBCD}" dt="2022-11-23T08:27:27.028" v="1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48E189AC-5320-40C2-99CB-D9873775CBCD}" dt="2022-11-23T08:27:56.047" v="14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48E189AC-5320-40C2-99CB-D9873775CBCD}" dt="2022-11-23T08:33:14.067" v="31" actId="113"/>
        <pc:sldMkLst>
          <pc:docMk/>
          <pc:sldMk cId="2981958359" sldId="266"/>
        </pc:sldMkLst>
        <pc:spChg chg="mod">
          <ac:chgData name="Sue Cromhout" userId="dc64cbbc-055f-4f50-b085-8a072fc338ca" providerId="ADAL" clId="{48E189AC-5320-40C2-99CB-D9873775CBCD}" dt="2022-11-23T08:32:31.521" v="25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48E189AC-5320-40C2-99CB-D9873775CBCD}" dt="2022-11-23T08:33:14.067" v="31" actId="113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48E189AC-5320-40C2-99CB-D9873775CBCD}" dt="2022-11-23T08:29:18.989" v="15" actId="478"/>
          <ac:spMkLst>
            <pc:docMk/>
            <pc:sldMk cId="2981958359" sldId="266"/>
            <ac:spMk id="4" creationId="{B82648B4-3289-2DDA-036D-D871BBBAE93C}"/>
          </ac:spMkLst>
        </pc:spChg>
        <pc:spChg chg="add mod ord">
          <ac:chgData name="Sue Cromhout" userId="dc64cbbc-055f-4f50-b085-8a072fc338ca" providerId="ADAL" clId="{48E189AC-5320-40C2-99CB-D9873775CBCD}" dt="2022-11-23T08:31:14.443" v="22" actId="167"/>
          <ac:spMkLst>
            <pc:docMk/>
            <pc:sldMk cId="2981958359" sldId="266"/>
            <ac:spMk id="8" creationId="{3D2EA616-F4DA-A31D-89B1-1653DAB78E1E}"/>
          </ac:spMkLst>
        </pc:spChg>
        <pc:picChg chg="add mod">
          <ac:chgData name="Sue Cromhout" userId="dc64cbbc-055f-4f50-b085-8a072fc338ca" providerId="ADAL" clId="{48E189AC-5320-40C2-99CB-D9873775CBCD}" dt="2022-11-23T08:31:25.550" v="24" actId="14100"/>
          <ac:picMkLst>
            <pc:docMk/>
            <pc:sldMk cId="2981958359" sldId="266"/>
            <ac:picMk id="7" creationId="{362344C5-9CAF-B70C-11A0-53F5A79C7E5C}"/>
          </ac:picMkLst>
        </pc:picChg>
      </pc:sldChg>
      <pc:sldChg chg="addSp delSp modSp mod">
        <pc:chgData name="Sue Cromhout" userId="dc64cbbc-055f-4f50-b085-8a072fc338ca" providerId="ADAL" clId="{48E189AC-5320-40C2-99CB-D9873775CBCD}" dt="2022-11-23T08:51:00.264" v="150" actId="20577"/>
        <pc:sldMkLst>
          <pc:docMk/>
          <pc:sldMk cId="1148643050" sldId="267"/>
        </pc:sldMkLst>
        <pc:spChg chg="mod">
          <ac:chgData name="Sue Cromhout" userId="dc64cbbc-055f-4f50-b085-8a072fc338ca" providerId="ADAL" clId="{48E189AC-5320-40C2-99CB-D9873775CBCD}" dt="2022-11-23T08:37:53.317" v="92" actId="6549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48E189AC-5320-40C2-99CB-D9873775CBCD}" dt="2022-11-23T08:46:21.047" v="123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48E189AC-5320-40C2-99CB-D9873775CBCD}" dt="2022-11-23T08:51:00.264" v="150" actId="20577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48E189AC-5320-40C2-99CB-D9873775CBCD}" dt="2022-11-23T08:46:49.757" v="128" actId="167"/>
          <ac:picMkLst>
            <pc:docMk/>
            <pc:sldMk cId="1148643050" sldId="267"/>
            <ac:picMk id="6" creationId="{96E2CBCE-03C3-1C78-5293-3A8493E23562}"/>
          </ac:picMkLst>
        </pc:picChg>
      </pc:sldChg>
      <pc:sldChg chg="del">
        <pc:chgData name="Sue Cromhout" userId="dc64cbbc-055f-4f50-b085-8a072fc338ca" providerId="ADAL" clId="{48E189AC-5320-40C2-99CB-D9873775CBCD}" dt="2022-11-23T08:42:10.684" v="108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48E189AC-5320-40C2-99CB-D9873775CBCD}" dt="2022-11-23T08:50:51.648" v="149" actId="20577"/>
        <pc:sldMkLst>
          <pc:docMk/>
          <pc:sldMk cId="4003868302" sldId="269"/>
        </pc:sldMkLst>
        <pc:spChg chg="mod">
          <ac:chgData name="Sue Cromhout" userId="dc64cbbc-055f-4f50-b085-8a072fc338ca" providerId="ADAL" clId="{48E189AC-5320-40C2-99CB-D9873775CBCD}" dt="2022-11-23T08:42:40.067" v="109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48E189AC-5320-40C2-99CB-D9873775CBCD}" dt="2022-11-23T08:50:51.648" v="149" actId="20577"/>
          <ac:spMkLst>
            <pc:docMk/>
            <pc:sldMk cId="4003868302" sldId="269"/>
            <ac:spMk id="3" creationId="{3301EC55-8B1A-448D-9867-33F7F6822F75}"/>
          </ac:spMkLst>
        </pc:spChg>
        <pc:spChg chg="ord">
          <ac:chgData name="Sue Cromhout" userId="dc64cbbc-055f-4f50-b085-8a072fc338ca" providerId="ADAL" clId="{48E189AC-5320-40C2-99CB-D9873775CBCD}" dt="2022-11-23T08:49:15.652" v="136" actId="167"/>
          <ac:spMkLst>
            <pc:docMk/>
            <pc:sldMk cId="4003868302" sldId="269"/>
            <ac:spMk id="4" creationId="{B82648B4-3289-2DDA-036D-D871BBBAE93C}"/>
          </ac:spMkLst>
        </pc:spChg>
        <pc:spChg chg="del mod">
          <ac:chgData name="Sue Cromhout" userId="dc64cbbc-055f-4f50-b085-8a072fc338ca" providerId="ADAL" clId="{48E189AC-5320-40C2-99CB-D9873775CBCD}" dt="2022-11-23T08:43:17.787" v="119" actId="478"/>
          <ac:spMkLst>
            <pc:docMk/>
            <pc:sldMk cId="4003868302" sldId="269"/>
            <ac:spMk id="5" creationId="{37AE50A7-9F82-ECA0-10BA-E54BB0DCEBFD}"/>
          </ac:spMkLst>
        </pc:spChg>
        <pc:picChg chg="add mod ord modCrop">
          <ac:chgData name="Sue Cromhout" userId="dc64cbbc-055f-4f50-b085-8a072fc338ca" providerId="ADAL" clId="{48E189AC-5320-40C2-99CB-D9873775CBCD}" dt="2022-11-23T08:49:11.017" v="135" actId="167"/>
          <ac:picMkLst>
            <pc:docMk/>
            <pc:sldMk cId="4003868302" sldId="269"/>
            <ac:picMk id="7" creationId="{4434E77F-D461-F7A1-EDFC-7B9C38BF34F2}"/>
          </ac:picMkLst>
        </pc:picChg>
      </pc:sldChg>
      <pc:sldChg chg="modSp mod">
        <pc:chgData name="Sue Cromhout" userId="dc64cbbc-055f-4f50-b085-8a072fc338ca" providerId="ADAL" clId="{48E189AC-5320-40C2-99CB-D9873775CBCD}" dt="2022-11-23T08:54:46.351" v="151" actId="20577"/>
        <pc:sldMkLst>
          <pc:docMk/>
          <pc:sldMk cId="3421327502" sldId="270"/>
        </pc:sldMkLst>
        <pc:spChg chg="mod">
          <ac:chgData name="Sue Cromhout" userId="dc64cbbc-055f-4f50-b085-8a072fc338ca" providerId="ADAL" clId="{48E189AC-5320-40C2-99CB-D9873775CBCD}" dt="2022-11-23T08:54:46.351" v="15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48E189AC-5320-40C2-99CB-D9873775CBCD}" dt="2022-11-23T08:50:08.218" v="146" actId="14100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48E189AC-5320-40C2-99CB-D9873775CBCD}" dt="2022-11-23T08:50:38.009" v="147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48E189AC-5320-40C2-99CB-D9873775CBCD}" dt="2022-11-23T08:50:39.775" v="148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48E189AC-5320-40C2-99CB-D9873775CBCD}" dt="2022-11-23T08:25:04.529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48E189AC-5320-40C2-99CB-D9873775CBCD}" dt="2022-11-23T08:25:04.529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modSp add mod">
        <pc:chgData name="Sue Cromhout" userId="dc64cbbc-055f-4f50-b085-8a072fc338ca" providerId="ADAL" clId="{48E189AC-5320-40C2-99CB-D9873775CBCD}" dt="2022-11-23T08:34:13.073" v="40" actId="12"/>
        <pc:sldMkLst>
          <pc:docMk/>
          <pc:sldMk cId="226531869" sldId="275"/>
        </pc:sldMkLst>
        <pc:spChg chg="mod">
          <ac:chgData name="Sue Cromhout" userId="dc64cbbc-055f-4f50-b085-8a072fc338ca" providerId="ADAL" clId="{48E189AC-5320-40C2-99CB-D9873775CBCD}" dt="2022-11-23T08:34:13.073" v="40" actId="12"/>
          <ac:spMkLst>
            <pc:docMk/>
            <pc:sldMk cId="226531869" sldId="275"/>
            <ac:spMk id="3" creationId="{3301EC55-8B1A-448D-9867-33F7F6822F75}"/>
          </ac:spMkLst>
        </pc:spChg>
      </pc:sldChg>
    </pc:docChg>
  </pc:docChgLst>
  <pc:docChgLst>
    <pc:chgData name="Mel Houseman" userId="7d6e233f-1289-4a6a-9205-ee3f8642932a" providerId="ADAL" clId="{BE0DA9C1-3F99-40A4-9967-0A4F798019EC}"/>
    <pc:docChg chg="undo custSel addSld delSld modSld replTag delTag">
      <pc:chgData name="Mel Houseman" userId="7d6e233f-1289-4a6a-9205-ee3f8642932a" providerId="ADAL" clId="{BE0DA9C1-3F99-40A4-9967-0A4F798019EC}" dt="2022-12-09T14:16:41.359" v="110"/>
      <pc:docMkLst>
        <pc:docMk/>
      </pc:docMkLst>
      <pc:sldChg chg="del replTag delTag">
        <pc:chgData name="Mel Houseman" userId="7d6e233f-1289-4a6a-9205-ee3f8642932a" providerId="ADAL" clId="{BE0DA9C1-3F99-40A4-9967-0A4F798019EC}" dt="2022-12-09T14:13:04.406" v="46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BE0DA9C1-3F99-40A4-9967-0A4F798019EC}" dt="2022-12-09T14:13:04.406" v="46" actId="47"/>
        <pc:sldMkLst>
          <pc:docMk/>
          <pc:sldMk cId="3282449821" sldId="265"/>
        </pc:sldMkLst>
      </pc:sldChg>
      <pc:sldChg chg="add del replTag delTag">
        <pc:chgData name="Mel Houseman" userId="7d6e233f-1289-4a6a-9205-ee3f8642932a" providerId="ADAL" clId="{BE0DA9C1-3F99-40A4-9967-0A4F798019EC}" dt="2022-12-09T14:13:07.638" v="61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BE0DA9C1-3F99-40A4-9967-0A4F798019EC}" dt="2022-12-09T14:13:04.406" v="46" actId="47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BE0DA9C1-3F99-40A4-9967-0A4F798019EC}" dt="2022-12-09T14:13:04.406" v="46" actId="47"/>
        <pc:sldMkLst>
          <pc:docMk/>
          <pc:sldMk cId="4003868302" sldId="269"/>
        </pc:sldMkLst>
      </pc:sldChg>
      <pc:sldChg chg="delSp modSp mod replTag delTag">
        <pc:chgData name="Mel Houseman" userId="7d6e233f-1289-4a6a-9205-ee3f8642932a" providerId="ADAL" clId="{BE0DA9C1-3F99-40A4-9967-0A4F798019EC}" dt="2022-12-09T14:16:33.424" v="94"/>
        <pc:sldMkLst>
          <pc:docMk/>
          <pc:sldMk cId="3421327502" sldId="270"/>
        </pc:sldMkLst>
        <pc:spChg chg="mod">
          <ac:chgData name="Mel Houseman" userId="7d6e233f-1289-4a6a-9205-ee3f8642932a" providerId="ADAL" clId="{BE0DA9C1-3F99-40A4-9967-0A4F798019EC}" dt="2022-12-09T14:13:29.386" v="87" actId="1076"/>
          <ac:spMkLst>
            <pc:docMk/>
            <pc:sldMk cId="3421327502" sldId="270"/>
            <ac:spMk id="2" creationId="{F821BC3C-C630-DA32-CC62-0EF8BBCB59F4}"/>
          </ac:spMkLst>
        </pc:spChg>
        <pc:spChg chg="mod">
          <ac:chgData name="Mel Houseman" userId="7d6e233f-1289-4a6a-9205-ee3f8642932a" providerId="ADAL" clId="{BE0DA9C1-3F99-40A4-9967-0A4F798019EC}" dt="2022-12-09T14:13:19.820" v="83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BE0DA9C1-3F99-40A4-9967-0A4F798019EC}" dt="2022-12-09T14:13:39.117" v="90" actId="113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BE0DA9C1-3F99-40A4-9967-0A4F798019EC}" dt="2022-12-09T14:13:26.265" v="85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BE0DA9C1-3F99-40A4-9967-0A4F798019EC}" dt="2022-12-09T14:12:27.955" v="15" actId="47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BE0DA9C1-3F99-40A4-9967-0A4F798019EC}" dt="2022-12-09T14:13:04.406" v="46" actId="47"/>
        <pc:sldMkLst>
          <pc:docMk/>
          <pc:sldMk cId="226531869" sldId="275"/>
        </pc:sldMkLst>
      </pc:sldChg>
      <pc:sldChg chg="add replTag delTag">
        <pc:chgData name="Mel Houseman" userId="7d6e233f-1289-4a6a-9205-ee3f8642932a" providerId="ADAL" clId="{BE0DA9C1-3F99-40A4-9967-0A4F798019EC}" dt="2022-12-09T14:12:27.955" v="17"/>
        <pc:sldMkLst>
          <pc:docMk/>
          <pc:sldMk cId="2577294572" sldId="276"/>
        </pc:sldMkLst>
      </pc:sldChg>
      <pc:sldChg chg="add replTag delTag">
        <pc:chgData name="Mel Houseman" userId="7d6e233f-1289-4a6a-9205-ee3f8642932a" providerId="ADAL" clId="{BE0DA9C1-3F99-40A4-9967-0A4F798019EC}" dt="2022-12-09T14:13:07.622" v="53"/>
        <pc:sldMkLst>
          <pc:docMk/>
          <pc:sldMk cId="1982354705" sldId="281"/>
        </pc:sldMkLst>
      </pc:sldChg>
      <pc:sldChg chg="add replTag delTag">
        <pc:chgData name="Mel Houseman" userId="7d6e233f-1289-4a6a-9205-ee3f8642932a" providerId="ADAL" clId="{BE0DA9C1-3F99-40A4-9967-0A4F798019EC}" dt="2022-12-09T14:13:07.638" v="55"/>
        <pc:sldMkLst>
          <pc:docMk/>
          <pc:sldMk cId="3690540221" sldId="282"/>
        </pc:sldMkLst>
      </pc:sldChg>
      <pc:sldChg chg="add del replTag delTag">
        <pc:chgData name="Mel Houseman" userId="7d6e233f-1289-4a6a-9205-ee3f8642932a" providerId="ADAL" clId="{BE0DA9C1-3F99-40A4-9967-0A4F798019EC}" dt="2022-12-09T14:16:39.063" v="104" actId="47"/>
        <pc:sldMkLst>
          <pc:docMk/>
          <pc:sldMk cId="1675202127" sldId="285"/>
        </pc:sldMkLst>
      </pc:sldChg>
      <pc:sldChg chg="add replTag delTag">
        <pc:chgData name="Mel Houseman" userId="7d6e233f-1289-4a6a-9205-ee3f8642932a" providerId="ADAL" clId="{BE0DA9C1-3F99-40A4-9967-0A4F798019EC}" dt="2022-12-09T14:16:39.079" v="106"/>
        <pc:sldMkLst>
          <pc:docMk/>
          <pc:sldMk cId="1117353888" sldId="286"/>
        </pc:sldMkLst>
      </pc:sldChg>
      <pc:sldChg chg="add replTag delTag">
        <pc:chgData name="Mel Houseman" userId="7d6e233f-1289-4a6a-9205-ee3f8642932a" providerId="ADAL" clId="{BE0DA9C1-3F99-40A4-9967-0A4F798019EC}" dt="2022-12-09T14:13:07.638" v="63"/>
        <pc:sldMkLst>
          <pc:docMk/>
          <pc:sldMk cId="2958479930" sldId="287"/>
        </pc:sldMkLst>
      </pc:sldChg>
      <pc:sldChg chg="add replTag delTag">
        <pc:chgData name="Mel Houseman" userId="7d6e233f-1289-4a6a-9205-ee3f8642932a" providerId="ADAL" clId="{BE0DA9C1-3F99-40A4-9967-0A4F798019EC}" dt="2022-12-09T14:16:41.359" v="110"/>
        <pc:sldMkLst>
          <pc:docMk/>
          <pc:sldMk cId="1660790965" sldId="288"/>
        </pc:sldMkLst>
      </pc:sldChg>
    </pc:docChg>
  </pc:docChgLst>
  <pc:docChgLst>
    <pc:chgData name="Sue Cromhout" userId="dc64cbbc-055f-4f50-b085-8a072fc338ca" providerId="ADAL" clId="{D2AD671E-84C6-497C-B373-454D4E58CDA1}"/>
    <pc:docChg chg="modSld">
      <pc:chgData name="Sue Cromhout" userId="dc64cbbc-055f-4f50-b085-8a072fc338ca" providerId="ADAL" clId="{D2AD671E-84C6-497C-B373-454D4E58CDA1}" dt="2022-11-23T09:02:46.853" v="13" actId="11"/>
      <pc:docMkLst>
        <pc:docMk/>
      </pc:docMkLst>
      <pc:sldChg chg="modSp mod">
        <pc:chgData name="Sue Cromhout" userId="dc64cbbc-055f-4f50-b085-8a072fc338ca" providerId="ADAL" clId="{D2AD671E-84C6-497C-B373-454D4E58CDA1}" dt="2022-11-23T09:02:46.853" v="13" actId="11"/>
        <pc:sldMkLst>
          <pc:docMk/>
          <pc:sldMk cId="3421327502" sldId="270"/>
        </pc:sldMkLst>
        <pc:spChg chg="mod">
          <ac:chgData name="Sue Cromhout" userId="dc64cbbc-055f-4f50-b085-8a072fc338ca" providerId="ADAL" clId="{D2AD671E-84C6-497C-B373-454D4E58CDA1}" dt="2022-11-23T09:02:46.853" v="13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D2AD671E-84C6-497C-B373-454D4E58CDA1}" dt="2022-11-23T08:55:36.320" v="4" actId="20577"/>
        <pc:sldMkLst>
          <pc:docMk/>
          <pc:sldMk cId="4024235504" sldId="273"/>
        </pc:sldMkLst>
        <pc:spChg chg="mod">
          <ac:chgData name="Sue Cromhout" userId="dc64cbbc-055f-4f50-b085-8a072fc338ca" providerId="ADAL" clId="{D2AD671E-84C6-497C-B373-454D4E58CDA1}" dt="2022-11-23T08:55:36.320" v="4" actId="20577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76D35-8A93-4C9F-8E29-72A2DEAE2304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16810-7BBC-448A-B595-A3CFE2671F2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7261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7729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4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Unit 4: Collaborating through digital technologies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135682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54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8034" r="-416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Main concepts of digital collaboration  </a:t>
            </a:r>
            <a:r>
              <a:rPr lang="en-GB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Definition of collaborating through digital technologies: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8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0" indent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000" i="1" dirty="0">
                <a:solidFill>
                  <a:schemeClr val="accent2"/>
                </a:solidFill>
                <a:ea typeface="Times New Roman" panose="02020603050405020304" pitchFamily="18" charset="0"/>
              </a:rPr>
              <a:t>“to use digital tools and technologies for collaborative processes and for co-construction and co-creation of resources and knowledge.” </a:t>
            </a:r>
            <a:endParaRPr lang="en-GB" sz="2000" i="1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79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8034" r="-416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Main concepts of digital collaboration  </a:t>
            </a:r>
            <a:r>
              <a:rPr lang="en-GB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6033266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The importance of collaboration through digital technologies 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8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We use digital technologies to: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interact with colleagues, friends, and family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exchange documents, photos, and information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organize work or study (manage tasks or organize meetings).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35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C7ABCB-8697-14E4-A403-87F5109F16C5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17106" r="-697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67201" y="1"/>
            <a:ext cx="6905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The most useful tools for online collaboration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527675" y="1716703"/>
            <a:ext cx="5770508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Tools that help us to collaborate online with others: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Conferencing and online meeting tools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: Skype; GoToMeeting; Zoom Meetings; Google® Meet; Microsoft® Teams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Saving and sharing files: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Google Drive; Dropbox; WeTransfer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Schedules and calendars: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Google® Calendar;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Teamup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Project management: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Trello;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Redbooth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; Asana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Testing opinion: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Google® Form.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11172825" y="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77796" r="-777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Security and privacy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6033266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US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Your personal information can be protected by using: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8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virtual private networks (VPNs)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antivirus programs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strong Passwords.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847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Name social networking sites.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Write a list of the social networking apps that you know.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Name online collaboration tools for sharing information.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Write a list of the different ways that you can share information online.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262</Words>
  <Application>Microsoft Office PowerPoint</Application>
  <PresentationFormat>Widescreen</PresentationFormat>
  <Paragraphs>44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